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0.45315487571701718</c:v>
                </c:pt>
                <c:pt idx="1">
                  <c:v>0.53919694072657742</c:v>
                </c:pt>
                <c:pt idx="2">
                  <c:v>0</c:v>
                </c:pt>
                <c:pt idx="3">
                  <c:v>7.6481835564053526E-3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0.85979381443298974</c:v>
                </c:pt>
                <c:pt idx="1">
                  <c:v>0.14020618556701031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3.8240917782026769E-2</c:v>
                </c:pt>
                <c:pt idx="1">
                  <c:v>6.6921606118546847E-2</c:v>
                </c:pt>
                <c:pt idx="2">
                  <c:v>0.2122370936902486</c:v>
                </c:pt>
                <c:pt idx="3">
                  <c:v>0.68260038240917775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0.9426386233269598</c:v>
                </c:pt>
                <c:pt idx="1">
                  <c:v>1.529636711281071E-2</c:v>
                </c:pt>
                <c:pt idx="2">
                  <c:v>9.5602294455066923E-3</c:v>
                </c:pt>
                <c:pt idx="3">
                  <c:v>5.7361376673040164E-3</c:v>
                </c:pt>
                <c:pt idx="4">
                  <c:v>1.9120458891013379E-3</c:v>
                </c:pt>
                <c:pt idx="5">
                  <c:v>2.4856596558317401E-2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0.297244094488189</c:v>
                </c:pt>
                <c:pt idx="1">
                  <c:v>3.937007874015748E-3</c:v>
                </c:pt>
                <c:pt idx="2">
                  <c:v>0.63582677165354329</c:v>
                </c:pt>
                <c:pt idx="3">
                  <c:v>1.968503937007874E-3</c:v>
                </c:pt>
                <c:pt idx="4">
                  <c:v>0</c:v>
                </c:pt>
                <c:pt idx="5">
                  <c:v>5.905511811023622E-3</c:v>
                </c:pt>
                <c:pt idx="6">
                  <c:v>0</c:v>
                </c:pt>
                <c:pt idx="7">
                  <c:v>2.3622047244094491E-2</c:v>
                </c:pt>
                <c:pt idx="8">
                  <c:v>3.1496062992125977E-2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6.7541054058244141</c:v>
                </c:pt>
                <c:pt idx="1">
                  <c:v>6.4016331685495764</c:v>
                </c:pt>
                <c:pt idx="2">
                  <c:v>7.366160527280762</c:v>
                </c:pt>
                <c:pt idx="3" formatCode="General">
                  <c:v>7.6840813102495611</c:v>
                </c:pt>
                <c:pt idx="4">
                  <c:v>8.3876787675427487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6.9467437999047208</c:v>
                </c:pt>
                <c:pt idx="2">
                  <c:v>7.770551125057457</c:v>
                </c:pt>
                <c:pt idx="3" formatCode="General">
                  <c:v>8.0716997595833799</c:v>
                </c:pt>
                <c:pt idx="4">
                  <c:v>8.6696130061632175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7.3157839589822036</c:v>
                </c:pt>
                <c:pt idx="1">
                  <c:v>6.9303627803729668</c:v>
                </c:pt>
                <c:pt idx="2">
                  <c:v>8.3499965294122376</c:v>
                </c:pt>
                <c:pt idx="3">
                  <c:v>7.190862343228865</c:v>
                </c:pt>
                <c:pt idx="4">
                  <c:v>8.5134191524304601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6.4655850303107192</c:v>
                </c:pt>
                <c:pt idx="2">
                  <c:v>7.9512256923204401</c:v>
                </c:pt>
                <c:pt idx="3">
                  <c:v>6.8350548756956853</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7.0636346925030447</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0.30119650392113773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0.1584349403801868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1.6540382125999997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0.15843494038018591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0.56828977479712162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0.85043033856431194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7.190862343228865</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0.19343306895978873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0.39260651797081447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0.10945576187744166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1.1427025648515077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0.10945576187744166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0.39260651797081536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0.50760643532236571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7.5984085657306926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0.4359384658501817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0.18001575915053358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1.8793388869316487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0.18001575915053447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0.64569794378755141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0.68086832057371538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6.4016331685495764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7.5406223448321823</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0.26687504665812689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0.12118177605154079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1.2651204827609628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0.12118177605154123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0.43466652025488539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1.6426597373451184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3.8567905744063009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0.12811708719069337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0.20217878191791527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5.6365932803803531E-2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0.58845231059900627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5.6365932803803531E-2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0.19017642806229063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9.0689255984453219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0.15674178011677231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0.26398798457660355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7.3597876386938488E-2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0.76835134736120025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7.3597876386939376E-2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0.26398798457660355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0.45926482886392606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8.4363258171911024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0.26911384963793505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9.4169007064358823E-2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0.98311102180671472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9.4169007064358823E-2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0.33777450661487052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0.33565959564065118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8.475494920062502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0.40327657573362252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0.13510081480301217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1.4104332649184101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0.13510081480301217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0.484592675296728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1.735093359275254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6.5732290844367736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0.16376646232166969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0.23843903816311318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6.6475021144219326E-2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0.69398975309414368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6.6475021144219326E-2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0.23843903816311318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0.31017261311004951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8.8329680744510899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8.3503029241427811</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6.6027719636389648E-2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0.1813064106802873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5.0546871755580369E-2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0.52770214203063048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5.0546871755580369E-2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0.1813064106802873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6.732486244421132E-2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9.5026658058165019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0.51915569510402282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0.168016439917686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1.7540677031341323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0.168016439917686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0.60265762447295046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0.64517354059536913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6.9303627803729668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0.11677516142670985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0.40869555818854941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0.11394126600001808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1.1895305890468935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0.11394126600001897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0.40869555818854941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0.24439529863223264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8.3294583254677566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7.5194519575503271E-2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0.29535047847809448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8.2341505204174936E-2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0.85963358690883407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8.234150520417316E-2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0.29535047847809537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0.39797728761657503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8.5134191524304601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0.25757552264660877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0.36332450959635043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0.10129215687033621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1.0574756912722174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0.10129215687033621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0.36332450959635132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0.39414420017721241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8.4756085566262147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8.8761750919025939</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1.9869076662196505E-2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0.24252948704985933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6.7615407711494768E-2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0.70589522643787816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6.7615407711494768E-2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0.24252948704985933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0.24436504955269278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8.6907734556967355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0.11356292891040276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5.8365064620126361E-2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0.60932296203667491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5.8365064620126361E-2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0.20934946135871257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0.16311289603826395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9.188958868343061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0.11411437645818445</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0.22668702031264587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6.3198646431773753E-2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0.65978486773126477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6.3198646431773753E-2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0.22668702031264587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0.20269714081502421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8.748792951667987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8.4202027142768827</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0.33045023366672677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9.7636653637331428E-2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1.0193127581517656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9.7636653637330539E-2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0.35021259688272011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0.69627799268488388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7.7375471891080299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0.17026588902740869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0.26371093363138343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7.3520636654789584E-2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0.76754497555837276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7.3520636654789584E-2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0.26371093363138343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0.16277693633161228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8.7167787126520189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9.9699738709281505E-2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0.19648272640982611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5.4777915114856413E-2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0.57187363209853004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5.4777915114856413E-2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0.19648272640982611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0.21842308777269537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8.8388061878047299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0.21423556057812565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7.6937504853408001E-2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0.80321659290723346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7.6937504853408001E-2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0.27596688711263084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0.14248353083271681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8.3876787675427487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8.3014405678652476</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0.31870101428090969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0.30016593163551963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8.3684017541604483E-2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0.87364922450535687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8.3684017541603595E-2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0.30016593163552052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0.61422415608886283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7.9447402764310509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0.19621578706387055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5.709649823550933E-2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0.5960793096558028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5.709649823550933E-2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0.20479924470006239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0.34143669940312193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8.940337918647808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0.25703541512514771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0.27378080034269203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7.6328040206282033E-2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0.7968538687937663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7.6328040206282033E-2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0.27378080034269114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0.50629482276417015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7.221204473994403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0.2343570762071181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8.4691344504387089E-2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0.88416557452908151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8.4691344504387089E-2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0.30377910945761855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0.29964177158423766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7.366160527280762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8.7866238640162742E-2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0.22359369118806161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6.2336249399194799E-2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0.65078156553734701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6.2336249399194799E-2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0.22359369118806072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0.53574936220535108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8.3585754708392059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0.12720216682275165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0.19756819819935778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5.5080536534218183E-2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0.57503295661606657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5.5080536534218183E-2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0.19756819819935778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0.44863602309538919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8.8551479308333079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9.2149670604371181E-3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0.13880322694120473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3.8697301905278536E-2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0.40399432045896688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3.8697301905278536E-2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0.13880322694120473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6.050355736346269E-2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9.4239173770301967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7.7639795631053117</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0.37008173997019878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0.37529688614094958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0.1046299659391865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1.0923219425662403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0.10462996593918561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0.37529688614095136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0.27262644928476298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8.4771190879646863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0.14607208264707161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2.6404173274528553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0.25291698744747748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0.14755354877019045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7.7696532795614308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0.56538919360994644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0.17936131893749696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1.8725066243156725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0.17936131893749696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0.42871807840057308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7.6840813102495611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0.60644106480957571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0.52410640238754347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0.14611694649052609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1.5254401107723439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0.14611694649052609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0.52410640238754347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9.4207910811295648E-2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8.4107828626373724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1.2384155474974428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0.48320649301177721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0.1347143575457963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1.4063987061939365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0.1347143575457963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0.48320649301177809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0.25673467403150596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7.8394842335054369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8.4935181322063791E-2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0.61343971571956235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0.17102240634465637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1.7854495645093493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0.17102240634465637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0.61343971571956235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0.70759742357123656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6.4027566047133799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7.0349446824033084</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5.7449935767480476E-2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0.7233102040753181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0.20165347704868353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2.1052335800537465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0.20165347704868353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0.67908893385456537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6.7541054058244141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0.49542335507806445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0.60887739217670056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0.169750464651238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1.7721706743853298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0.169750464651238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0.60887739217670056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0.5326654802294879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7.3157839589822036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7.0191849467169041</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0.18971504564077879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8.8386250297084246E-2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0.92273986476084957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8.8386250297085134E-2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0.31703235508506467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0.56273292488862126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6.984211993678592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1.1442465735919649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0.39215556692028208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0.10933004009609881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1.1413900473601295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0.10933004009609881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0.39215556692028208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0.35035754947812769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8.4356970336757229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0.22110469013361644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0.33976238781387735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9.47232134801963E-2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0.9888968578556554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9.4723213480197188E-2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0.33976238781387647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0.50647987251172921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5.6301697391997001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0.11608025284139156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8.5956141673990238E-2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0.8973698768420233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8.5956141673991127E-2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0.30831580633113109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0.57821290089397603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6.5680401005245663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0.12025430883839494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0.11689222327914317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1.2203381627532344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0.11689222327914273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0.41928033730081626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0.66772059305562248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4.2895820686250978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5.3834370321717451E-2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0.46420001128575183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0.12941549254303464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1.351079310251694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0.12941549254303375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0.46420001128575183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0.70956576867531229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6.2128190831122181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0.29574540749721479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0.12541742688134505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3.4965440927871683E-2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0.36503422336214086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3.4965440927871683E-2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0.12541742688134505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0.2375990554789702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9.014646228986841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0.30404254305495204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0.11050796258619044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1.1536873903920037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0.11050796258618867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0.39638065328706062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0.52501856906745203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8.1022038871618172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1.7366473023970448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0.39857652269270805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0.1111201545590097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1.1600785873972939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0.1111201545590097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0.39857652269270805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0.34122404970555298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6.3444651054633834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0.91598273996395729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0.37576403126971503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0.10476020250846396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1.0936815938006559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0.10476020250846219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0.37576403126971591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0.22864152420473616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8.3499965294122376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0.32844598259715863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0.12745152553796402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1.3305757744351929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0.12745152553796579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0.45715546439261345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0.99170915491463241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7.6057049904759957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0.26702887071370629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0.32596614562684501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9.0876924306416029E-2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0.94874214668602441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9.0876924306416029E-2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0.32596614562684501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0.98129721516750124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6.692682600286683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9.0548077832257228</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4.6055911748631218E-2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0.22149566388635833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6.1751335073436664E-2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0.64467514328237741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6.1751335073436664E-2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0.22149566388635833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0.14809546256659267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9.0548077832257228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9.0455766756657017</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0.19849010775575415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0.19958898046076357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5.564391552026926E-2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0.5809145529916222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5.564391552026926E-2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0.19958898046076357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0.11599022030001116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9.0455766756657017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8.1531885693079893</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0.21435727771372548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7.3709376347974143E-2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0.76951539107412259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7.3709376347974143E-2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0.2643879234259181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0.38691481049798959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8.1531885693079893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Sheet1!$G$2:$G$5</c:f>
              <c:numCache>
                <c:formatCode>0.0;;</c:formatCode>
                <c:ptCount val="4"/>
                <c:pt idx="0">
                  <c:v>6.4016331685495764</c:v>
                </c:pt>
                <c:pt idx="1">
                  <c:v>6.9453395127680677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(103)</c:v>
                </c:pt>
                <c:pt idx="1">
                  <c:v>Musgrove Park Hospital (75)</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3.5983668314504236</c:v>
                </c:pt>
                <c:pt idx="1">
                  <c:v>3.0546604872319323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Sheet1!$G$2:$G$5</c:f>
              <c:numCache>
                <c:formatCode>0.0;;</c:formatCode>
                <c:ptCount val="4"/>
                <c:pt idx="0">
                  <c:v>7.5984085657306926</c:v>
                </c:pt>
                <c:pt idx="1">
                  <c:v>7.8683165178828656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(107)</c:v>
                </c:pt>
                <c:pt idx="1">
                  <c:v>Musgrove Park Hospital (78)</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2.4015914342693074</c:v>
                </c:pt>
                <c:pt idx="1">
                  <c:v>2.1316834821171344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Sheet1!$G$2:$G$5</c:f>
              <c:numCache>
                <c:formatCode>0.0;;</c:formatCode>
                <c:ptCount val="4"/>
                <c:pt idx="0">
                  <c:v>7.190862343228865</c:v>
                </c:pt>
                <c:pt idx="1">
                  <c:v>7.4995683936149824</c:v>
                </c:pt>
                <c:pt idx="2">
                  <c:v>0</c:v>
                </c:pt>
                <c:pt idx="3">
                  <c:v>6.4511756456048994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(353)</c:v>
                </c:pt>
                <c:pt idx="2">
                  <c:v>Dene Barton Community Unit (-)</c:v>
                </c:pt>
                <c:pt idx="3">
                  <c:v>Yeovil District Hospital (149)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2.809137656771135</c:v>
                </c:pt>
                <c:pt idx="1">
                  <c:v>2.5004316063850176</c:v>
                </c:pt>
                <c:pt idx="2">
                  <c:v>0</c:v>
                </c:pt>
                <c:pt idx="3">
                  <c:v>3.5488243543951006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8.475494920062502</c:v>
                </c:pt>
                <c:pt idx="1">
                  <c:v>8.3935491525257699</c:v>
                </c:pt>
                <c:pt idx="2">
                  <c:v>0</c:v>
                </c:pt>
                <c:pt idx="3">
                  <c:v>8.5600836232003008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1.524505079937498</c:v>
                </c:pt>
                <c:pt idx="1">
                  <c:v>1.6064508474742301</c:v>
                </c:pt>
                <c:pt idx="2">
                  <c:v>0</c:v>
                </c:pt>
                <c:pt idx="3">
                  <c:v>1.4399163767996992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6.5732290844367736</c:v>
                </c:pt>
                <c:pt idx="1">
                  <c:v>6.5317795775165992</c:v>
                </c:pt>
                <c:pt idx="2">
                  <c:v>0</c:v>
                </c:pt>
                <c:pt idx="3">
                  <c:v>6.6908494998989303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3.4267709155632264</c:v>
                </c:pt>
                <c:pt idx="1">
                  <c:v>3.4682204224834008</c:v>
                </c:pt>
                <c:pt idx="2">
                  <c:v>0</c:v>
                </c:pt>
                <c:pt idx="3">
                  <c:v>3.3091505001010697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8.4363258171911024</c:v>
                </c:pt>
                <c:pt idx="1">
                  <c:v>8.4292208057669882</c:v>
                </c:pt>
                <c:pt idx="2">
                  <c:v>0</c:v>
                </c:pt>
                <c:pt idx="3">
                  <c:v>8.2519185825638726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1.5636741828088976</c:v>
                </c:pt>
                <c:pt idx="1">
                  <c:v>1.5707791942330118</c:v>
                </c:pt>
                <c:pt idx="2">
                  <c:v>0</c:v>
                </c:pt>
                <c:pt idx="3">
                  <c:v>1.7480814174361274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9.0689255984453219</c:v>
                </c:pt>
                <c:pt idx="1">
                  <c:v>9.1297523563540945</c:v>
                </c:pt>
                <c:pt idx="2">
                  <c:v>0</c:v>
                </c:pt>
                <c:pt idx="3">
                  <c:v>8.731913161684739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0.93107440155467813</c:v>
                </c:pt>
                <c:pt idx="1">
                  <c:v>0.87024764364590546</c:v>
                </c:pt>
                <c:pt idx="2">
                  <c:v>0</c:v>
                </c:pt>
                <c:pt idx="3">
                  <c:v>1.268086838315261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3.8567905744063009</c:v>
                </c:pt>
                <c:pt idx="1">
                  <c:v>4.0564887514726946</c:v>
                </c:pt>
                <c:pt idx="2">
                  <c:v>0</c:v>
                </c:pt>
                <c:pt idx="3">
                  <c:v>3.4373415696117648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6.1432094255936995</c:v>
                </c:pt>
                <c:pt idx="1">
                  <c:v>5.9435112485273054</c:v>
                </c:pt>
                <c:pt idx="2">
                  <c:v>0</c:v>
                </c:pt>
                <c:pt idx="3">
                  <c:v>6.5626584303882352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Sheet1!$G$2:$G$5</c:f>
              <c:numCache>
                <c:formatCode>0.0;;</c:formatCode>
                <c:ptCount val="4"/>
                <c:pt idx="0">
                  <c:v>8.8329680744510899</c:v>
                </c:pt>
                <c:pt idx="1">
                  <c:v>8.8886756837401091</c:v>
                </c:pt>
                <c:pt idx="2">
                  <c:v>0</c:v>
                </c:pt>
                <c:pt idx="3">
                  <c:v>8.8835155960523409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1.1670319255489101</c:v>
                </c:pt>
                <c:pt idx="1">
                  <c:v>1.1113243162598909</c:v>
                </c:pt>
                <c:pt idx="2">
                  <c:v>0</c:v>
                </c:pt>
                <c:pt idx="3">
                  <c:v>1.1164844039476591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Sheet1!$G$2:$G$5</c:f>
              <c:numCache>
                <c:formatCode>0.0;;</c:formatCode>
                <c:ptCount val="4"/>
                <c:pt idx="0">
                  <c:v>8.4756085566262147</c:v>
                </c:pt>
                <c:pt idx="1">
                  <c:v>8.3870310732265221</c:v>
                </c:pt>
                <c:pt idx="2">
                  <c:v>0</c:v>
                </c:pt>
                <c:pt idx="3">
                  <c:v>8.6545734190194779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Musgrove Park Hospital (234)</c:v>
                </c:pt>
                <c:pt idx="2">
                  <c:v>Dene Barton Community Unit (-)</c:v>
                </c:pt>
                <c:pt idx="3">
                  <c:v>Yeovil District Hospital (116)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1.5243914433737853</c:v>
                </c:pt>
                <c:pt idx="1">
                  <c:v>1.6129689267734779</c:v>
                </c:pt>
                <c:pt idx="2">
                  <c:v>0</c:v>
                </c:pt>
                <c:pt idx="3">
                  <c:v>1.3454265809805221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Sheet1!$G$2:$G$5</c:f>
              <c:numCache>
                <c:formatCode>0.0;;</c:formatCode>
                <c:ptCount val="4"/>
                <c:pt idx="0">
                  <c:v>8.5134191524304601</c:v>
                </c:pt>
                <c:pt idx="1">
                  <c:v>8.5835892636280509</c:v>
                </c:pt>
                <c:pt idx="2">
                  <c:v>0</c:v>
                </c:pt>
                <c:pt idx="3">
                  <c:v>8.3773111520158441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(323)</c:v>
                </c:pt>
                <c:pt idx="1">
                  <c:v>Musgrove Park Hospital (231)</c:v>
                </c:pt>
                <c:pt idx="2">
                  <c:v>Dene Barton Community Unit (-)</c:v>
                </c:pt>
                <c:pt idx="3">
                  <c:v>Yeovil District Hospital (92)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1.4865808475695399</c:v>
                </c:pt>
                <c:pt idx="1">
                  <c:v>1.4164107363719491</c:v>
                </c:pt>
                <c:pt idx="2">
                  <c:v>0</c:v>
                </c:pt>
                <c:pt idx="3">
                  <c:v>1.6226888479841559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Sheet1!$G$2:$G$5</c:f>
              <c:numCache>
                <c:formatCode>0.0;;</c:formatCode>
                <c:ptCount val="4"/>
                <c:pt idx="0">
                  <c:v>8.3294583254677566</c:v>
                </c:pt>
                <c:pt idx="1">
                  <c:v>8.4249384767489932</c:v>
                </c:pt>
                <c:pt idx="2">
                  <c:v>0</c:v>
                </c:pt>
                <c:pt idx="3">
                  <c:v>8.2289668658448463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(165)</c:v>
                </c:pt>
                <c:pt idx="1">
                  <c:v>Musgrove Park Hospital (114)</c:v>
                </c:pt>
                <c:pt idx="2">
                  <c:v>Dene Barton Community Unit (-)</c:v>
                </c:pt>
                <c:pt idx="3">
                  <c:v>Yeovil District Hospital (50)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1.6705416745322434</c:v>
                </c:pt>
                <c:pt idx="1">
                  <c:v>1.5750615232510068</c:v>
                </c:pt>
                <c:pt idx="2">
                  <c:v>0</c:v>
                </c:pt>
                <c:pt idx="3">
                  <c:v>1.7710331341551537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Sheet1!$G$2:$G$5</c:f>
              <c:numCache>
                <c:formatCode>0.0;;</c:formatCode>
                <c:ptCount val="4"/>
                <c:pt idx="0">
                  <c:v>6.9303627803729668</c:v>
                </c:pt>
                <c:pt idx="1">
                  <c:v>7.0372686444663266</c:v>
                </c:pt>
                <c:pt idx="2">
                  <c:v>0</c:v>
                </c:pt>
                <c:pt idx="3">
                  <c:v>7.0814739102562871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Musgrove Park Hospital (161)</c:v>
                </c:pt>
                <c:pt idx="2">
                  <c:v>Dene Barton Community Unit (-)</c:v>
                </c:pt>
                <c:pt idx="3">
                  <c:v>Yeovil District Hospital (54)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3.0696372196270332</c:v>
                </c:pt>
                <c:pt idx="1">
                  <c:v>2.9627313555336734</c:v>
                </c:pt>
                <c:pt idx="2">
                  <c:v>0</c:v>
                </c:pt>
                <c:pt idx="3">
                  <c:v>2.9185260897437129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Sheet1!$G$2:$G$5</c:f>
              <c:numCache>
                <c:formatCode>0.0;;</c:formatCode>
                <c:ptCount val="4"/>
                <c:pt idx="0">
                  <c:v>9.5026658058165019</c:v>
                </c:pt>
                <c:pt idx="1">
                  <c:v>9.4897055983749077</c:v>
                </c:pt>
                <c:pt idx="2">
                  <c:v>0</c:v>
                </c:pt>
                <c:pt idx="3">
                  <c:v>9.6642662833207424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(481)</c:v>
                </c:pt>
                <c:pt idx="1">
                  <c:v>Musgrove Park Hospital (334)</c:v>
                </c:pt>
                <c:pt idx="2">
                  <c:v>Dene Barton Community Unit (-)</c:v>
                </c:pt>
                <c:pt idx="3">
                  <c:v>Yeovil District Hospital (146)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0.49733419418349811</c:v>
                </c:pt>
                <c:pt idx="1">
                  <c:v>0.51029440162509232</c:v>
                </c:pt>
                <c:pt idx="2">
                  <c:v>0</c:v>
                </c:pt>
                <c:pt idx="3">
                  <c:v>0.33573371667925755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Sheet1!$G$2:$G$5</c:f>
              <c:numCache>
                <c:formatCode>0.0;;</c:formatCode>
                <c:ptCount val="4"/>
                <c:pt idx="0">
                  <c:v>8.748792951667987</c:v>
                </c:pt>
                <c:pt idx="1">
                  <c:v>8.8298137554631104</c:v>
                </c:pt>
                <c:pt idx="2">
                  <c:v>0</c:v>
                </c:pt>
                <c:pt idx="3">
                  <c:v>8.6466036227478753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Musgrove Park Hospital (341)</c:v>
                </c:pt>
                <c:pt idx="2">
                  <c:v>Dene Barton Community Unit (-)</c:v>
                </c:pt>
                <c:pt idx="3">
                  <c:v>Yeovil District Hospital (141)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1.251207048332013</c:v>
                </c:pt>
                <c:pt idx="1">
                  <c:v>1.1701862445368896</c:v>
                </c:pt>
                <c:pt idx="2">
                  <c:v>0</c:v>
                </c:pt>
                <c:pt idx="3">
                  <c:v>1.3533963772521247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Sheet1!$G$2:$G$5</c:f>
              <c:numCache>
                <c:formatCode>0.0;;</c:formatCode>
                <c:ptCount val="4"/>
                <c:pt idx="0">
                  <c:v>9.188958868343061</c:v>
                </c:pt>
                <c:pt idx="1">
                  <c:v>9.2390340350380278</c:v>
                </c:pt>
                <c:pt idx="2">
                  <c:v>0</c:v>
                </c:pt>
                <c:pt idx="3">
                  <c:v>9.2440428763503437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Musgrove Park Hospital (361)</c:v>
                </c:pt>
                <c:pt idx="2">
                  <c:v>Dene Barton Community Unit (-)</c:v>
                </c:pt>
                <c:pt idx="3">
                  <c:v>Yeovil District Hospital (157)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0.81104113165693903</c:v>
                </c:pt>
                <c:pt idx="1">
                  <c:v>0.76096596496197222</c:v>
                </c:pt>
                <c:pt idx="2">
                  <c:v>0</c:v>
                </c:pt>
                <c:pt idx="3">
                  <c:v>0.75595712364965628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Sheet1!$G$2:$G$5</c:f>
              <c:numCache>
                <c:formatCode>0.0;;</c:formatCode>
                <c:ptCount val="4"/>
                <c:pt idx="0">
                  <c:v>8.6907734556967355</c:v>
                </c:pt>
                <c:pt idx="1">
                  <c:v>8.7387581719677954</c:v>
                </c:pt>
                <c:pt idx="2">
                  <c:v>0</c:v>
                </c:pt>
                <c:pt idx="3">
                  <c:v>8.6347056532074227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Musgrove Park Hospital (350)</c:v>
                </c:pt>
                <c:pt idx="2">
                  <c:v>Dene Barton Community Unit (-)</c:v>
                </c:pt>
                <c:pt idx="3">
                  <c:v>Yeovil District Hospital (150)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1.3092265443032645</c:v>
                </c:pt>
                <c:pt idx="1">
                  <c:v>1.2612418280322046</c:v>
                </c:pt>
                <c:pt idx="2">
                  <c:v>0</c:v>
                </c:pt>
                <c:pt idx="3">
                  <c:v>1.3652943467925773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Sheet1!$G$2:$G$5</c:f>
              <c:numCache>
                <c:formatCode>0.0;;</c:formatCode>
                <c:ptCount val="4"/>
                <c:pt idx="0">
                  <c:v>8.3876787675427487</c:v>
                </c:pt>
                <c:pt idx="1">
                  <c:v>8.2778510172318764</c:v>
                </c:pt>
                <c:pt idx="2">
                  <c:v>0</c:v>
                </c:pt>
                <c:pt idx="3">
                  <c:v>8.7914328332241247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Musgrove Park Hospital (337)</c:v>
                </c:pt>
                <c:pt idx="2">
                  <c:v>Dene Barton Community Unit (-)</c:v>
                </c:pt>
                <c:pt idx="3">
                  <c:v>Yeovil District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1.6123212324572513</c:v>
                </c:pt>
                <c:pt idx="1">
                  <c:v>1.7221489827681236</c:v>
                </c:pt>
                <c:pt idx="2">
                  <c:v>0</c:v>
                </c:pt>
                <c:pt idx="3">
                  <c:v>1.2085671667758753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Sheet1!$G$2:$G$5</c:f>
              <c:numCache>
                <c:formatCode>0.0;;</c:formatCode>
                <c:ptCount val="4"/>
                <c:pt idx="0">
                  <c:v>8.8388061878047299</c:v>
                </c:pt>
                <c:pt idx="1">
                  <c:v>8.8485545532339014</c:v>
                </c:pt>
                <c:pt idx="2">
                  <c:v>0</c:v>
                </c:pt>
                <c:pt idx="3">
                  <c:v>8.7581747059910349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(522)</c:v>
                </c:pt>
                <c:pt idx="1">
                  <c:v>Musgrove Park Hospital (364)</c:v>
                </c:pt>
                <c:pt idx="2">
                  <c:v>Dene Barton Community Unit (-)</c:v>
                </c:pt>
                <c:pt idx="3">
                  <c:v>Yeovil District Hospital (157)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1.1611938121952701</c:v>
                </c:pt>
                <c:pt idx="1">
                  <c:v>1.1514454467660986</c:v>
                </c:pt>
                <c:pt idx="2">
                  <c:v>0</c:v>
                </c:pt>
                <c:pt idx="3">
                  <c:v>1.2418252940089651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Sheet1!$G$2:$G$5</c:f>
              <c:numCache>
                <c:formatCode>0.0;;</c:formatCode>
                <c:ptCount val="4"/>
                <c:pt idx="0">
                  <c:v>8.7167787126520189</c:v>
                </c:pt>
                <c:pt idx="1">
                  <c:v>8.7104902180723336</c:v>
                </c:pt>
                <c:pt idx="2">
                  <c:v>0</c:v>
                </c:pt>
                <c:pt idx="3">
                  <c:v>8.7246862710341482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Musgrove Park Hospital (358)</c:v>
                </c:pt>
                <c:pt idx="2">
                  <c:v>Dene Barton Community Unit (-)</c:v>
                </c:pt>
                <c:pt idx="3">
                  <c:v>Yeovil District Hospital (153)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1.2832212873479811</c:v>
                </c:pt>
                <c:pt idx="1">
                  <c:v>1.2895097819276664</c:v>
                </c:pt>
                <c:pt idx="2">
                  <c:v>0</c:v>
                </c:pt>
                <c:pt idx="3">
                  <c:v>1.2753137289658518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Sheet1!$G$2:$G$5</c:f>
              <c:numCache>
                <c:formatCode>0.0;;</c:formatCode>
                <c:ptCount val="4"/>
                <c:pt idx="0">
                  <c:v>7.7375471891080299</c:v>
                </c:pt>
                <c:pt idx="1">
                  <c:v>7.7702146652347741</c:v>
                </c:pt>
                <c:pt idx="2">
                  <c:v>0</c:v>
                </c:pt>
                <c:pt idx="3">
                  <c:v>7.6411464870849839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2.2624528108919701</c:v>
                </c:pt>
                <c:pt idx="1">
                  <c:v>2.2297853347652259</c:v>
                </c:pt>
                <c:pt idx="2">
                  <c:v>0</c:v>
                </c:pt>
                <c:pt idx="3">
                  <c:v>2.3588535129150161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Sheet1!$G$2:$G$5</c:f>
              <c:numCache>
                <c:formatCode>0.0;;</c:formatCode>
                <c:ptCount val="4"/>
                <c:pt idx="0">
                  <c:v>7.366160527280762</c:v>
                </c:pt>
                <c:pt idx="1">
                  <c:v>7.320140936173118</c:v>
                </c:pt>
                <c:pt idx="2">
                  <c:v>0</c:v>
                </c:pt>
                <c:pt idx="3">
                  <c:v>7.6435971755510126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Musgrove Park Hospital (325)</c:v>
                </c:pt>
                <c:pt idx="2">
                  <c:v>Dene Barton Community Unit (-)</c:v>
                </c:pt>
                <c:pt idx="3">
                  <c:v>Yeovil District Hospital (142)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2.633839472719238</c:v>
                </c:pt>
                <c:pt idx="1">
                  <c:v>2.679859063826882</c:v>
                </c:pt>
                <c:pt idx="2">
                  <c:v>0</c:v>
                </c:pt>
                <c:pt idx="3">
                  <c:v>2.3564028244489874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Sheet1!$G$2:$G$5</c:f>
              <c:numCache>
                <c:formatCode>0.0;;</c:formatCode>
                <c:ptCount val="4"/>
                <c:pt idx="0">
                  <c:v>7.221204473994403</c:v>
                </c:pt>
                <c:pt idx="1">
                  <c:v>7.2075195569568349</c:v>
                </c:pt>
                <c:pt idx="2">
                  <c:v>0</c:v>
                </c:pt>
                <c:pt idx="3">
                  <c:v>7.2751918045901274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Musgrove Park Hospital (346)</c:v>
                </c:pt>
                <c:pt idx="2">
                  <c:v>Dene Barton Community Unit (-)</c:v>
                </c:pt>
                <c:pt idx="3">
                  <c:v>Yeovil District Hospital (151)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2.778795526005597</c:v>
                </c:pt>
                <c:pt idx="1">
                  <c:v>2.7924804430431651</c:v>
                </c:pt>
                <c:pt idx="2">
                  <c:v>0</c:v>
                </c:pt>
                <c:pt idx="3">
                  <c:v>2.7248081954098726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Sheet1!$G$2:$G$5</c:f>
              <c:numCache>
                <c:formatCode>0.0;;</c:formatCode>
                <c:ptCount val="4"/>
                <c:pt idx="0">
                  <c:v>8.940337918647808</c:v>
                </c:pt>
                <c:pt idx="1">
                  <c:v>8.890619272359082</c:v>
                </c:pt>
                <c:pt idx="2">
                  <c:v>0</c:v>
                </c:pt>
                <c:pt idx="3">
                  <c:v>9.120262478982367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(503)</c:v>
                </c:pt>
                <c:pt idx="1">
                  <c:v>Musgrove Park Hospital (351)</c:v>
                </c:pt>
                <c:pt idx="2">
                  <c:v>Dene Barton Community Unit (-)</c:v>
                </c:pt>
                <c:pt idx="3">
                  <c:v>Yeovil District Hospital (151)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1.059662081352192</c:v>
                </c:pt>
                <c:pt idx="1">
                  <c:v>1.109380727640918</c:v>
                </c:pt>
                <c:pt idx="2">
                  <c:v>0</c:v>
                </c:pt>
                <c:pt idx="3">
                  <c:v>0.87973752101763303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Sheet1!$G$2:$G$5</c:f>
              <c:numCache>
                <c:formatCode>0.0;;</c:formatCode>
                <c:ptCount val="4"/>
                <c:pt idx="0">
                  <c:v>7.9447402764310509</c:v>
                </c:pt>
                <c:pt idx="1">
                  <c:v>7.9859178023503006</c:v>
                </c:pt>
                <c:pt idx="2">
                  <c:v>0</c:v>
                </c:pt>
                <c:pt idx="3">
                  <c:v>7.6016546731645764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Musgrove Park Hospital (302)</c:v>
                </c:pt>
                <c:pt idx="2">
                  <c:v>Dene Barton Community Unit (-)</c:v>
                </c:pt>
                <c:pt idx="3">
                  <c:v>Yeovil District Hospital (136)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2.0552597235689491</c:v>
                </c:pt>
                <c:pt idx="1">
                  <c:v>2.0140821976496994</c:v>
                </c:pt>
                <c:pt idx="2">
                  <c:v>0</c:v>
                </c:pt>
                <c:pt idx="3">
                  <c:v>2.3983453268354236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Sheet1!$G$2:$G$5</c:f>
              <c:numCache>
                <c:formatCode>0.0;;</c:formatCode>
                <c:ptCount val="4"/>
                <c:pt idx="0">
                  <c:v>9.4239173770301967</c:v>
                </c:pt>
                <c:pt idx="1">
                  <c:v>9.383187815299852</c:v>
                </c:pt>
                <c:pt idx="2">
                  <c:v>0</c:v>
                </c:pt>
                <c:pt idx="3">
                  <c:v>9.5888893414267748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Musgrove Park Hospital (357)</c:v>
                </c:pt>
                <c:pt idx="2">
                  <c:v>Dene Barton Community Unit (-)</c:v>
                </c:pt>
                <c:pt idx="3">
                  <c:v>Yeovil District Hospital (150)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0.57608262296980328</c:v>
                </c:pt>
                <c:pt idx="1">
                  <c:v>0.61681218470014798</c:v>
                </c:pt>
                <c:pt idx="2">
                  <c:v>0</c:v>
                </c:pt>
                <c:pt idx="3">
                  <c:v>0.41111065857322515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Sheet1!$G$2:$G$5</c:f>
              <c:numCache>
                <c:formatCode>0.0;;</c:formatCode>
                <c:ptCount val="4"/>
                <c:pt idx="0">
                  <c:v>8.8551479308333079</c:v>
                </c:pt>
                <c:pt idx="1">
                  <c:v>9.0214705381189209</c:v>
                </c:pt>
                <c:pt idx="2">
                  <c:v>0</c:v>
                </c:pt>
                <c:pt idx="3">
                  <c:v>8.5112997423429277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Musgrove Park Hospital (291)</c:v>
                </c:pt>
                <c:pt idx="2">
                  <c:v>Dene Barton Community Unit (-)</c:v>
                </c:pt>
                <c:pt idx="3">
                  <c:v>Yeovil District Hospital (129)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1.1448520691666921</c:v>
                </c:pt>
                <c:pt idx="1">
                  <c:v>0.97852946188107914</c:v>
                </c:pt>
                <c:pt idx="2">
                  <c:v>0</c:v>
                </c:pt>
                <c:pt idx="3">
                  <c:v>1.4887002576570723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Sheet1!$G$2:$G$5</c:f>
              <c:numCache>
                <c:formatCode>0.0;;</c:formatCode>
                <c:ptCount val="4"/>
                <c:pt idx="0">
                  <c:v>8.3585754708392059</c:v>
                </c:pt>
                <c:pt idx="1">
                  <c:v>8.5443355945205113</c:v>
                </c:pt>
                <c:pt idx="2">
                  <c:v>0</c:v>
                </c:pt>
                <c:pt idx="3">
                  <c:v>7.8644319063153176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(325)</c:v>
                </c:pt>
                <c:pt idx="2">
                  <c:v>Dene Barton Community Unit (-)</c:v>
                </c:pt>
                <c:pt idx="3">
                  <c:v>Yeovil District Hospital (146)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1.6414245291607941</c:v>
                </c:pt>
                <c:pt idx="1">
                  <c:v>1.4556644054794887</c:v>
                </c:pt>
                <c:pt idx="2">
                  <c:v>0</c:v>
                </c:pt>
                <c:pt idx="3">
                  <c:v>2.1355680936846824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Sheet1!$G$2:$G$5</c:f>
              <c:numCache>
                <c:formatCode>0.0;;</c:formatCode>
                <c:ptCount val="4"/>
                <c:pt idx="0">
                  <c:v>8.4107828626373724</c:v>
                </c:pt>
                <c:pt idx="1">
                  <c:v>8.9044690341102513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Musgrove Park Hospital (47)</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1.5892171373626276</c:v>
                </c:pt>
                <c:pt idx="1">
                  <c:v>1.0955309658897487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Sheet1!$G$2:$G$5</c:f>
              <c:numCache>
                <c:formatCode>0.0;;</c:formatCode>
                <c:ptCount val="4"/>
                <c:pt idx="0">
                  <c:v>7.6840813102495611</c:v>
                </c:pt>
                <c:pt idx="1">
                  <c:v>7.6765535614782072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Musgrove Park Hospital (54)</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2.3159186897504389</c:v>
                </c:pt>
                <c:pt idx="1">
                  <c:v>2.3234464385217928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Sheet1!$G$2:$G$5</c:f>
              <c:numCache>
                <c:formatCode>0.0;;</c:formatCode>
                <c:ptCount val="4"/>
                <c:pt idx="0">
                  <c:v>7.7696532795614308</c:v>
                </c:pt>
                <c:pt idx="1">
                  <c:v>7.7978721473989374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Musgrove Park Hospital (30)</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2.2303467204385692</c:v>
                </c:pt>
                <c:pt idx="1">
                  <c:v>2.2021278526010626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Sheet1!$G$2:$G$5</c:f>
              <c:numCache>
                <c:formatCode>0.0;;</c:formatCode>
                <c:ptCount val="4"/>
                <c:pt idx="0">
                  <c:v>8.4771190879646863</c:v>
                </c:pt>
                <c:pt idx="1">
                  <c:v>8.8088532462506315</c:v>
                </c:pt>
                <c:pt idx="2">
                  <c:v>0</c:v>
                </c:pt>
                <c:pt idx="3">
                  <c:v>8.0232267498207168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(184)</c:v>
                </c:pt>
                <c:pt idx="1">
                  <c:v>Musgrove Park Hospital (120)</c:v>
                </c:pt>
                <c:pt idx="2">
                  <c:v>Dene Barton Community Unit (-)</c:v>
                </c:pt>
                <c:pt idx="3">
                  <c:v>Yeovil District Hospital (63)</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1.5228809120353137</c:v>
                </c:pt>
                <c:pt idx="1">
                  <c:v>1.1911467537493685</c:v>
                </c:pt>
                <c:pt idx="2">
                  <c:v>0</c:v>
                </c:pt>
                <c:pt idx="3">
                  <c:v>1.9767732501792832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Sheet1!$G$2:$G$5</c:f>
              <c:numCache>
                <c:formatCode>0.0;;</c:formatCode>
                <c:ptCount val="4"/>
                <c:pt idx="0">
                  <c:v>7.8394842335054369</c:v>
                </c:pt>
                <c:pt idx="1">
                  <c:v>7.8926301570693402</c:v>
                </c:pt>
                <c:pt idx="2">
                  <c:v>0</c:v>
                </c:pt>
                <c:pt idx="3">
                  <c:v>8.1049764216402078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Musgrove Park Hospital (105)</c:v>
                </c:pt>
                <c:pt idx="2">
                  <c:v>Dene Barton Community Unit (-)</c:v>
                </c:pt>
                <c:pt idx="3">
                  <c:v>Yeovil District Hospital (42)</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2.1605157664945631</c:v>
                </c:pt>
                <c:pt idx="1">
                  <c:v>2.1073698429306598</c:v>
                </c:pt>
                <c:pt idx="2">
                  <c:v>0</c:v>
                </c:pt>
                <c:pt idx="3">
                  <c:v>1.8950235783597922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Sheet1!$G$2:$G$5</c:f>
              <c:numCache>
                <c:formatCode>0.0;;</c:formatCode>
                <c:ptCount val="4"/>
                <c:pt idx="0">
                  <c:v>6.4027566047133799</c:v>
                </c:pt>
                <c:pt idx="1">
                  <c:v>6.0656010021759901</c:v>
                </c:pt>
                <c:pt idx="2">
                  <c:v>0</c:v>
                </c:pt>
                <c:pt idx="3">
                  <c:v>7.1712781995820967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Musgrove Park Hospital (80)</c:v>
                </c:pt>
                <c:pt idx="2">
                  <c:v>Dene Barton Community Unit (-)</c:v>
                </c:pt>
                <c:pt idx="3">
                  <c:v>Yeovil District Hospital (32)</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3.5972433952866201</c:v>
                </c:pt>
                <c:pt idx="1">
                  <c:v>3.9343989978240099</c:v>
                </c:pt>
                <c:pt idx="2">
                  <c:v>0</c:v>
                </c:pt>
                <c:pt idx="3">
                  <c:v>2.8287218004179033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Sheet1!$G$2:$G$5</c:f>
              <c:numCache>
                <c:formatCode>0.0;;</c:formatCode>
                <c:ptCount val="4"/>
                <c:pt idx="0">
                  <c:v>7.3157839589822036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Sheet1!$H$2:$H$5</c:f>
              <c:numCache>
                <c:formatCode>0.0;;</c:formatCode>
                <c:ptCount val="4"/>
                <c:pt idx="0">
                  <c:v>0</c:v>
                </c:pt>
                <c:pt idx="1">
                  <c:v>7.8914399100187316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Musgrove Park Hospital (36)</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2.6842160410177964</c:v>
                </c:pt>
                <c:pt idx="1">
                  <c:v>2.1085600899812684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Sheet1!$G$2:$G$5</c:f>
              <c:numCache>
                <c:formatCode>0.0;;</c:formatCode>
                <c:ptCount val="4"/>
                <c:pt idx="0">
                  <c:v>6.7541054058244141</c:v>
                </c:pt>
                <c:pt idx="1">
                  <c:v>7.6423189355723196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Musgrove Park Hospital (36)</c:v>
                </c:pt>
                <c:pt idx="2">
                  <c:v>Dene Barton Community Unit (-)</c:v>
                </c:pt>
                <c:pt idx="3">
                  <c:v>Yeovil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3.2458945941755859</c:v>
                </c:pt>
                <c:pt idx="1">
                  <c:v>2.3576810644276804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Sheet1!$G$2:$G$5</c:f>
              <c:numCache>
                <c:formatCode>0.0;;</c:formatCode>
                <c:ptCount val="4"/>
                <c:pt idx="0">
                  <c:v>6.5680401005245663</c:v>
                </c:pt>
                <c:pt idx="1">
                  <c:v>6.5992982977955368</c:v>
                </c:pt>
                <c:pt idx="2">
                  <c:v>0</c:v>
                </c:pt>
                <c:pt idx="3">
                  <c:v>6.4996554267971209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Musgrove Park Hospital (345)</c:v>
                </c:pt>
                <c:pt idx="2">
                  <c:v>Dene Barton Community Unit (-)</c:v>
                </c:pt>
                <c:pt idx="3">
                  <c:v>Yeovil District Hospital (147)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3.4319598994754337</c:v>
                </c:pt>
                <c:pt idx="1">
                  <c:v>3.4007017022044632</c:v>
                </c:pt>
                <c:pt idx="2">
                  <c:v>0</c:v>
                </c:pt>
                <c:pt idx="3">
                  <c:v>3.5003445732028791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Sheet1!$G$2:$G$5</c:f>
              <c:numCache>
                <c:formatCode>0.0;;</c:formatCode>
                <c:ptCount val="4"/>
                <c:pt idx="0">
                  <c:v>5.6301697391997001</c:v>
                </c:pt>
                <c:pt idx="1">
                  <c:v>5.5840780940518586</c:v>
                </c:pt>
                <c:pt idx="2">
                  <c:v>0</c:v>
                </c:pt>
                <c:pt idx="3">
                  <c:v>5.6358258571910582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Musgrove Park Hospital (237)</c:v>
                </c:pt>
                <c:pt idx="2">
                  <c:v>Dene Barton Community Unit (-)</c:v>
                </c:pt>
                <c:pt idx="3">
                  <c:v>Yeovil District Hospital (107)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4.3698302608002999</c:v>
                </c:pt>
                <c:pt idx="1">
                  <c:v>4.4159219059481414</c:v>
                </c:pt>
                <c:pt idx="2">
                  <c:v>0</c:v>
                </c:pt>
                <c:pt idx="3">
                  <c:v>4.3641741428089418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Sheet1!$G$2:$G$5</c:f>
              <c:numCache>
                <c:formatCode>0.0;;</c:formatCode>
                <c:ptCount val="4"/>
                <c:pt idx="0">
                  <c:v>8.4356970336757229</c:v>
                </c:pt>
                <c:pt idx="1">
                  <c:v>8.5173236706942319</c:v>
                </c:pt>
                <c:pt idx="2">
                  <c:v>0</c:v>
                </c:pt>
                <c:pt idx="3">
                  <c:v>8.3101099648016437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Musgrove Park Hospital (119)</c:v>
                </c:pt>
                <c:pt idx="2">
                  <c:v>Dene Barton Community Unit (-)</c:v>
                </c:pt>
                <c:pt idx="3">
                  <c:v>Yeovil District Hospital (68)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1.5643029663242771</c:v>
                </c:pt>
                <c:pt idx="1">
                  <c:v>1.4826763293057681</c:v>
                </c:pt>
                <c:pt idx="2">
                  <c:v>0</c:v>
                </c:pt>
                <c:pt idx="3">
                  <c:v>1.6898900351983563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Sheet1!$G$2:$G$5</c:f>
              <c:numCache>
                <c:formatCode>0.0;;</c:formatCode>
                <c:ptCount val="4"/>
                <c:pt idx="0">
                  <c:v>6.984211993678592</c:v>
                </c:pt>
                <c:pt idx="1">
                  <c:v>7.0779856484323149</c:v>
                </c:pt>
                <c:pt idx="2">
                  <c:v>0</c:v>
                </c:pt>
                <c:pt idx="3">
                  <c:v>6.6996334966614581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(515)</c:v>
                </c:pt>
                <c:pt idx="1">
                  <c:v>Musgrove Park Hospital (359)</c:v>
                </c:pt>
                <c:pt idx="2">
                  <c:v>Dene Barton Community Unit (-)</c:v>
                </c:pt>
                <c:pt idx="3">
                  <c:v>Yeovil District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3.015788006321408</c:v>
                </c:pt>
                <c:pt idx="1">
                  <c:v>2.9220143515676851</c:v>
                </c:pt>
                <c:pt idx="2">
                  <c:v>0</c:v>
                </c:pt>
                <c:pt idx="3">
                  <c:v>3.3003665033385419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Sheet1!$G$2:$G$5</c:f>
              <c:numCache>
                <c:formatCode>0.0;;</c:formatCode>
                <c:ptCount val="4"/>
                <c:pt idx="0">
                  <c:v>8.1022038871618172</c:v>
                </c:pt>
                <c:pt idx="1">
                  <c:v>8.0069362265265465</c:v>
                </c:pt>
                <c:pt idx="2">
                  <c:v>0</c:v>
                </c:pt>
                <c:pt idx="3">
                  <c:v>8.1555552236409508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Musgrove Park Hospital (336)</c:v>
                </c:pt>
                <c:pt idx="2">
                  <c:v>Dene Barton Community Unit (-)</c:v>
                </c:pt>
                <c:pt idx="3">
                  <c:v>Yeovil District Hospital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1.8977961128381828</c:v>
                </c:pt>
                <c:pt idx="1">
                  <c:v>1.9930637734734535</c:v>
                </c:pt>
                <c:pt idx="2">
                  <c:v>0</c:v>
                </c:pt>
                <c:pt idx="3">
                  <c:v>1.8444447763590492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Sheet1!$G$2:$G$5</c:f>
              <c:numCache>
                <c:formatCode>0.0;;</c:formatCode>
                <c:ptCount val="4"/>
                <c:pt idx="0">
                  <c:v>9.014646228986841</c:v>
                </c:pt>
                <c:pt idx="1">
                  <c:v>9.0733101971913612</c:v>
                </c:pt>
                <c:pt idx="2">
                  <c:v>0</c:v>
                </c:pt>
                <c:pt idx="3">
                  <c:v>9.0124340770950155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(370)</c:v>
                </c:pt>
                <c:pt idx="1">
                  <c:v>Musgrove Park Hospital (260)</c:v>
                </c:pt>
                <c:pt idx="2">
                  <c:v>Dene Barton Community Unit (-)</c:v>
                </c:pt>
                <c:pt idx="3">
                  <c:v>Yeovil District Hospital (109)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0.98535377101315902</c:v>
                </c:pt>
                <c:pt idx="1">
                  <c:v>0.92668980280863877</c:v>
                </c:pt>
                <c:pt idx="2">
                  <c:v>0</c:v>
                </c:pt>
                <c:pt idx="3">
                  <c:v>0.98756592290498446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Sheet1!$G$2:$G$5</c:f>
              <c:numCache>
                <c:formatCode>0.0;;</c:formatCode>
                <c:ptCount val="4"/>
                <c:pt idx="0">
                  <c:v>6.2128190831122181</c:v>
                </c:pt>
                <c:pt idx="1">
                  <c:v>6.2065535626594226</c:v>
                </c:pt>
                <c:pt idx="2">
                  <c:v>0</c:v>
                </c:pt>
                <c:pt idx="3">
                  <c:v>6.2822231110767106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(307)</c:v>
                </c:pt>
                <c:pt idx="1">
                  <c:v>Musgrove Park Hospital (212)</c:v>
                </c:pt>
                <c:pt idx="2">
                  <c:v>Dene Barton Community Unit (-)</c:v>
                </c:pt>
                <c:pt idx="3">
                  <c:v>Yeovil District Hospital (94)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3.7871809168877819</c:v>
                </c:pt>
                <c:pt idx="1">
                  <c:v>3.7934464373405774</c:v>
                </c:pt>
                <c:pt idx="2">
                  <c:v>0</c:v>
                </c:pt>
                <c:pt idx="3">
                  <c:v>3.7177768889232894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Sheet1!$G$2:$G$5</c:f>
              <c:numCache>
                <c:formatCode>0.0;;</c:formatCode>
                <c:ptCount val="4"/>
                <c:pt idx="0">
                  <c:v>4.2895820686250978</c:v>
                </c:pt>
                <c:pt idx="1">
                  <c:v>4.1948315346354699</c:v>
                </c:pt>
                <c:pt idx="2">
                  <c:v>0</c:v>
                </c:pt>
                <c:pt idx="3">
                  <c:v>4.551070315564905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Musgrove Park Hospital (273)</c:v>
                </c:pt>
                <c:pt idx="2">
                  <c:v>Dene Barton Community Unit (-)</c:v>
                </c:pt>
                <c:pt idx="3">
                  <c:v>Yeovil District Hospital (123)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5.7104179313749022</c:v>
                </c:pt>
                <c:pt idx="1">
                  <c:v>5.8051684653645301</c:v>
                </c:pt>
                <c:pt idx="2">
                  <c:v>0</c:v>
                </c:pt>
                <c:pt idx="3">
                  <c:v>5.448929684435095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Sheet1!$G$2:$G$5</c:f>
              <c:numCache>
                <c:formatCode>0.0;;</c:formatCode>
                <c:ptCount val="4"/>
                <c:pt idx="0">
                  <c:v>6.692682600286683</c:v>
                </c:pt>
                <c:pt idx="1">
                  <c:v>6.6714241909464844</c:v>
                </c:pt>
                <c:pt idx="2">
                  <c:v>0</c:v>
                </c:pt>
                <c:pt idx="3">
                  <c:v>6.8589989668954248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Musgrove Park Hospital (312)</c:v>
                </c:pt>
                <c:pt idx="2">
                  <c:v>Dene Barton Community Unit (-)</c:v>
                </c:pt>
                <c:pt idx="3">
                  <c:v>Yeovil District Hospital (137)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3.307317399713317</c:v>
                </c:pt>
                <c:pt idx="1">
                  <c:v>3.3285758090535156</c:v>
                </c:pt>
                <c:pt idx="2">
                  <c:v>0</c:v>
                </c:pt>
                <c:pt idx="3">
                  <c:v>3.1410010331045752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Sheet1!$G$2:$G$5</c:f>
              <c:numCache>
                <c:formatCode>0.0;;</c:formatCode>
                <c:ptCount val="4"/>
                <c:pt idx="0">
                  <c:v>7.6057049904759957</c:v>
                </c:pt>
                <c:pt idx="1">
                  <c:v>7.5750586194456666</c:v>
                </c:pt>
                <c:pt idx="2">
                  <c:v>0</c:v>
                </c:pt>
                <c:pt idx="3">
                  <c:v>7.692360378039675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Musgrove Park Hospital (323)</c:v>
                </c:pt>
                <c:pt idx="2">
                  <c:v>Dene Barton Community Unit (-)</c:v>
                </c:pt>
                <c:pt idx="3">
                  <c:v>Yeovil District Hospital (141)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2.3942950095240043</c:v>
                </c:pt>
                <c:pt idx="1">
                  <c:v>2.4249413805543334</c:v>
                </c:pt>
                <c:pt idx="2">
                  <c:v>0</c:v>
                </c:pt>
                <c:pt idx="3">
                  <c:v>2.307639621960325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Sheet1!$G$2:$G$5</c:f>
              <c:numCache>
                <c:formatCode>0.0;;</c:formatCode>
                <c:ptCount val="4"/>
                <c:pt idx="0">
                  <c:v>8.3499965294122376</c:v>
                </c:pt>
                <c:pt idx="1">
                  <c:v>8.2526818657701977</c:v>
                </c:pt>
                <c:pt idx="2">
                  <c:v>0</c:v>
                </c:pt>
                <c:pt idx="3">
                  <c:v>8.2791685266951465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(261)</c:v>
                </c:pt>
                <c:pt idx="1">
                  <c:v>Musgrove Park Hospital (180)</c:v>
                </c:pt>
                <c:pt idx="2">
                  <c:v>Dene Barton Community Unit (-)</c:v>
                </c:pt>
                <c:pt idx="3">
                  <c:v>Yeovil District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1.6500034705877624</c:v>
                </c:pt>
                <c:pt idx="1">
                  <c:v>1.7473181342298023</c:v>
                </c:pt>
                <c:pt idx="2">
                  <c:v>0</c:v>
                </c:pt>
                <c:pt idx="3">
                  <c:v>1.7208314733048535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Sheet1!$G$2:$G$5</c:f>
              <c:numCache>
                <c:formatCode>0.0;;</c:formatCode>
                <c:ptCount val="4"/>
                <c:pt idx="0">
                  <c:v>6.3444651054633834</c:v>
                </c:pt>
                <c:pt idx="1">
                  <c:v>6.4671929964822814</c:v>
                </c:pt>
                <c:pt idx="2">
                  <c:v>0</c:v>
                </c:pt>
                <c:pt idx="3">
                  <c:v>5.7029965908021341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Musgrove Park Hospital (204)</c:v>
                </c:pt>
                <c:pt idx="2">
                  <c:v>Dene Barton Community Unit (-)</c:v>
                </c:pt>
                <c:pt idx="3">
                  <c:v>Yeovil District Hospital (90)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3.6555348945366166</c:v>
                </c:pt>
                <c:pt idx="1">
                  <c:v>3.5328070035177186</c:v>
                </c:pt>
                <c:pt idx="2">
                  <c:v>0</c:v>
                </c:pt>
                <c:pt idx="3">
                  <c:v>4.2970034091978659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Sheet1!$G$2:$G$5</c:f>
              <c:numCache>
                <c:formatCode>0.0;;</c:formatCode>
                <c:ptCount val="4"/>
                <c:pt idx="0">
                  <c:v>9.0548077832257228</c:v>
                </c:pt>
                <c:pt idx="1">
                  <c:v>9.0875550740845465</c:v>
                </c:pt>
                <c:pt idx="2">
                  <c:v>0</c:v>
                </c:pt>
                <c:pt idx="3">
                  <c:v>9.0753485173715251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(518)</c:v>
                </c:pt>
                <c:pt idx="1">
                  <c:v>Musgrove Park Hospital (361)</c:v>
                </c:pt>
                <c:pt idx="2">
                  <c:v>Dene Barton Community Unit (-)</c:v>
                </c:pt>
                <c:pt idx="3">
                  <c:v>Yeovil District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0.94519221677427723</c:v>
                </c:pt>
                <c:pt idx="1">
                  <c:v>0.91244492591545345</c:v>
                </c:pt>
                <c:pt idx="2">
                  <c:v>0</c:v>
                </c:pt>
                <c:pt idx="3">
                  <c:v>0.92465148262847485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Sheet1!$G$2:$G$5</c:f>
              <c:numCache>
                <c:formatCode>0.0;;</c:formatCode>
                <c:ptCount val="4"/>
                <c:pt idx="0">
                  <c:v>9.0455766756657017</c:v>
                </c:pt>
                <c:pt idx="1">
                  <c:v>9.0143412969570065</c:v>
                </c:pt>
                <c:pt idx="2">
                  <c:v>0</c:v>
                </c:pt>
                <c:pt idx="3">
                  <c:v>9.2819669227715362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Musgrove Park Hospital (348)</c:v>
                </c:pt>
                <c:pt idx="2">
                  <c:v>Dene Barton Community Unit (-)</c:v>
                </c:pt>
                <c:pt idx="3">
                  <c:v>Yeovil District Hospital (151)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0.95442332433429833</c:v>
                </c:pt>
                <c:pt idx="1">
                  <c:v>0.98565870304299352</c:v>
                </c:pt>
                <c:pt idx="2">
                  <c:v>0</c:v>
                </c:pt>
                <c:pt idx="3">
                  <c:v>0.71803307722846377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Sheet1!$G$2:$G$5</c:f>
              <c:numCache>
                <c:formatCode>0.0;;</c:formatCode>
                <c:ptCount val="4"/>
                <c:pt idx="0">
                  <c:v>8.1531885693079893</c:v>
                </c:pt>
                <c:pt idx="1">
                  <c:v>8.1738127794071858</c:v>
                </c:pt>
                <c:pt idx="2">
                  <c:v>0</c:v>
                </c:pt>
                <c:pt idx="3">
                  <c:v>8.1300090782145791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(517)</c:v>
                </c:pt>
                <c:pt idx="1">
                  <c:v>Musgrove Park Hospital (361)</c:v>
                </c:pt>
                <c:pt idx="2">
                  <c:v>Dene Barton Community Unit (-)</c:v>
                </c:pt>
                <c:pt idx="3">
                  <c:v>Yeovil District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1.8468114306920107</c:v>
                </c:pt>
                <c:pt idx="1">
                  <c:v>1.8261872205928142</c:v>
                </c:pt>
                <c:pt idx="2">
                  <c:v>0</c:v>
                </c:pt>
                <c:pt idx="3">
                  <c:v>1.8699909217854209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6.1175607177361844</c:v>
                </c:pt>
                <c:pt idx="1">
                  <c:v>6.4016331685495764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7.3109358855235946</c:v>
                </c:pt>
                <c:pt idx="1">
                  <c:v>7.5984085657306926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7.4097973344264787</c:v>
                </c:pt>
                <c:pt idx="4">
                  <c:v>7.0291182864823476</c:v>
                </c:pt>
                <c:pt idx="5">
                  <c:v>7.190862343228865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6.9380910568305323</c:v>
                </c:pt>
                <c:pt idx="1">
                  <c:v>6.7080752418252123</c:v>
                </c:pt>
                <c:pt idx="2">
                  <c:v>6.5732290844367736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8.3169040127392595</c:v>
                </c:pt>
                <c:pt idx="1">
                  <c:v>8.3946113890238738</c:v>
                </c:pt>
                <c:pt idx="2">
                  <c:v>8.475494920062502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8.0947099390112207</c:v>
                </c:pt>
                <c:pt idx="1">
                  <c:v>8.4820496095776665</c:v>
                </c:pt>
                <c:pt idx="2">
                  <c:v>8.4363258171911024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9.0429162145870965</c:v>
                </c:pt>
                <c:pt idx="1">
                  <c:v>9.0253272195779086</c:v>
                </c:pt>
                <c:pt idx="2">
                  <c:v>9.0689255984453219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3.6747354066842139</c:v>
                </c:pt>
                <c:pt idx="1">
                  <c:v>4.2243887819622277</c:v>
                </c:pt>
                <c:pt idx="2">
                  <c:v>3.8567905744063009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8.9465517708168552</c:v>
                </c:pt>
                <c:pt idx="4">
                  <c:v>8.693397037046628</c:v>
                </c:pt>
                <c:pt idx="5">
                  <c:v>8.8329680744510899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8.2942518855005343</c:v>
                </c:pt>
                <c:pt idx="4">
                  <c:v>8.1105562404750149</c:v>
                </c:pt>
                <c:pt idx="5">
                  <c:v>8.4756085566262147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8.1105089679973847</c:v>
                </c:pt>
                <c:pt idx="4">
                  <c:v>8.2089391329916559</c:v>
                </c:pt>
                <c:pt idx="5">
                  <c:v>8.5134191524304601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7.7765622123917444</c:v>
                </c:pt>
                <c:pt idx="1">
                  <c:v>8.3294583254677566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6.3963166637090314</c:v>
                </c:pt>
                <c:pt idx="1">
                  <c:v>6.9303627803729668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9.0712550357380692</c:v>
                </c:pt>
                <c:pt idx="4">
                  <c:v>9.2997356592032911</c:v>
                </c:pt>
                <c:pt idx="5">
                  <c:v>9.5026658058165019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8.7239251078433941</c:v>
                </c:pt>
                <c:pt idx="4">
                  <c:v>8.6504081041555807</c:v>
                </c:pt>
                <c:pt idx="5">
                  <c:v>8.748792951667987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9.0116348318164796</c:v>
                </c:pt>
                <c:pt idx="4">
                  <c:v>8.9990328012005421</c:v>
                </c:pt>
                <c:pt idx="5">
                  <c:v>9.188958868343061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8.8643106325977445</c:v>
                </c:pt>
                <c:pt idx="4">
                  <c:v>8.8383934387805301</c:v>
                </c:pt>
                <c:pt idx="5">
                  <c:v>8.6907734556967355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8.3024338164765261</c:v>
                </c:pt>
                <c:pt idx="4">
                  <c:v>8.3874840117103169</c:v>
                </c:pt>
                <c:pt idx="5">
                  <c:v>8.3876787675427487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8.6874834767430738</c:v>
                </c:pt>
                <c:pt idx="4">
                  <c:v>8.6842873837500658</c:v>
                </c:pt>
                <c:pt idx="5">
                  <c:v>8.8388061878047299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8.5401950469438077</c:v>
                </c:pt>
                <c:pt idx="4">
                  <c:v>8.6829748537141391</c:v>
                </c:pt>
                <c:pt idx="5">
                  <c:v>8.7167787126520189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7.6022671400354946</c:v>
                </c:pt>
                <c:pt idx="4">
                  <c:v>7.6676357194554736</c:v>
                </c:pt>
                <c:pt idx="5">
                  <c:v>7.7375471891080299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7.596821573430546</c:v>
                </c:pt>
                <c:pt idx="4">
                  <c:v>7.612399878828958</c:v>
                </c:pt>
                <c:pt idx="5">
                  <c:v>7.366160527280762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7.0166235076147769</c:v>
                </c:pt>
                <c:pt idx="4">
                  <c:v>7.1102572078882016</c:v>
                </c:pt>
                <c:pt idx="5">
                  <c:v>7.221204473994403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8.9431428921928031</c:v>
                </c:pt>
                <c:pt idx="4">
                  <c:v>8.749402506431597</c:v>
                </c:pt>
                <c:pt idx="5">
                  <c:v>8.940337918647808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7.8823228232147198</c:v>
                </c:pt>
                <c:pt idx="4">
                  <c:v>7.6100388201773717</c:v>
                </c:pt>
                <c:pt idx="5">
                  <c:v>7.9447402764310509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9.3578447460954557</c:v>
                </c:pt>
                <c:pt idx="4">
                  <c:v>9.3180205187668559</c:v>
                </c:pt>
                <c:pt idx="5">
                  <c:v>9.4239173770301967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8.6099380872736866</c:v>
                </c:pt>
                <c:pt idx="4">
                  <c:v>8.9266023864562118</c:v>
                </c:pt>
                <c:pt idx="5">
                  <c:v>8.8551479308333079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8.0314456533391834</c:v>
                </c:pt>
                <c:pt idx="4">
                  <c:v>8.2280011591915461</c:v>
                </c:pt>
                <c:pt idx="5">
                  <c:v>8.3585754708392059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6.3636917634536916</c:v>
                </c:pt>
                <c:pt idx="1">
                  <c:v>7.3157839589822036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6.3363441119959729</c:v>
                </c:pt>
                <c:pt idx="1">
                  <c:v>6.7541054058244141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6.6998381111940013</c:v>
                </c:pt>
                <c:pt idx="4">
                  <c:v>6.5752745215253769</c:v>
                </c:pt>
                <c:pt idx="5">
                  <c:v>6.5680401005245663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8.2089758204047598</c:v>
                </c:pt>
                <c:pt idx="4">
                  <c:v>8.6319335076541588</c:v>
                </c:pt>
                <c:pt idx="5">
                  <c:v>8.4356970336757229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6.9215730671180928</c:v>
                </c:pt>
                <c:pt idx="4">
                  <c:v>6.6323332041665273</c:v>
                </c:pt>
                <c:pt idx="5">
                  <c:v>6.984211993678592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8.0025222077705536</c:v>
                </c:pt>
                <c:pt idx="4">
                  <c:v>7.9720542865375092</c:v>
                </c:pt>
                <c:pt idx="5">
                  <c:v>8.1022038871618172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9.0304443221507622</c:v>
                </c:pt>
                <c:pt idx="3">
                  <c:v>8.9254758261686291</c:v>
                </c:pt>
                <c:pt idx="4">
                  <c:v>9.014646228986841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4.3142426301229913</c:v>
                </c:pt>
                <c:pt idx="4">
                  <c:v>4.2257816321366244</c:v>
                </c:pt>
                <c:pt idx="5">
                  <c:v>4.2895820686250978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6.7058438866652299</c:v>
                </c:pt>
                <c:pt idx="4">
                  <c:v>6.7341017063047612</c:v>
                </c:pt>
                <c:pt idx="5">
                  <c:v>6.692682600286683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7.8831083292314252</c:v>
                </c:pt>
                <c:pt idx="4">
                  <c:v>7.4003157673353641</c:v>
                </c:pt>
                <c:pt idx="5">
                  <c:v>7.6057049904759957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8.0179350607121247</c:v>
                </c:pt>
                <c:pt idx="4">
                  <c:v>7.8517139248180996</c:v>
                </c:pt>
                <c:pt idx="5">
                  <c:v>8.3499965294122376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6.6682837165954867</c:v>
                </c:pt>
                <c:pt idx="1">
                  <c:v>6.3444651054633834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9.0664816462061264</c:v>
                </c:pt>
                <c:pt idx="1">
                  <c:v>9.0773177381630674</c:v>
                </c:pt>
                <c:pt idx="2">
                  <c:v>9.0548077832257228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9.0487250758432385</c:v>
                </c:pt>
                <c:pt idx="4">
                  <c:v>9.0278392127696172</c:v>
                </c:pt>
                <c:pt idx="5">
                  <c:v>9.0455766756657017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8.1834727864373651</c:v>
                </c:pt>
                <c:pt idx="4">
                  <c:v>8.1840883574778491</c:v>
                </c:pt>
                <c:pt idx="5">
                  <c:v>8.1531885693079893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14188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RH5 | Somerset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14188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RH5 | Somerset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RH5 | Somerset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Somerset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9646625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20871359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523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89921469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95403021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8260558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1496331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01737328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5101037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q17. When you asked nurses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81793392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66745210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1069464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Somerset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Somerset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523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Mixed messages:</a:t>
            </a:r>
            <a:r>
              <a:rPr lang="en-GB" sz="1250">
                <a:solidFill>
                  <a:prstClr val="black"/>
                </a:solidFill>
                <a:latin typeface="Arial"/>
              </a:rPr>
              <a:t> </a:t>
            </a:r>
            <a:r>
              <a:rPr lang="en-GB" sz="1250" b="0" noProof="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nurses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0214152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768920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71857124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5659279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49253767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90135100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77827089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7636084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04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558522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13339863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5074314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8505443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20184989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86129137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9731170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88243972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1515140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81146950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048596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6910776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717488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0259124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505515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09947909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97970132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9167304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36653144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76613290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6832810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8839536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90164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88900786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1192566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7595546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2128628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41611265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5501532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8748505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726537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74325696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524479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75809362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78801025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20673496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93139849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5486021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109170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015552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7045284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5254984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9254042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77019667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5779453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6305456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819186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8137833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1088692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8051902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5318174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4681334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650022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8331570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181950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66882725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95172156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97582983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98809674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6951104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6253579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537165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99152064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251036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080506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66586617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2134899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3123306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58314411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60582453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3718370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570468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41611261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1389973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10037703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85958455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4601139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2932117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18413380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870026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421049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409772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420752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55622149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9721527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468694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78966728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6948225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74859216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671703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628432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9738057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611098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27140381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0293152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750213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322393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39124258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9333258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989553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775450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137724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84860419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960722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64980076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01591010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208586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2049640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1434826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193942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2925676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5513381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0159955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140253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0032913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723421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355863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0560342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1758071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27298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5952006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157197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1401329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2535141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564135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447354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9573765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545561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7985769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817295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711554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1252535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3457431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329612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715978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5147694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5040797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1773276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0676762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842478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056661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0732847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625539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9720154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464604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701195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5070882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8559197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8228640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6841902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8547104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2458048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888206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6425835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4988069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922104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690894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419281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124123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9245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92728228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3776426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5372080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336149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618294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2505258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92474753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7145166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438789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2302213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037137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6079263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3007355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6175320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52527042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8318125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059636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714359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353341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5754911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15575709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65823449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05473986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42547977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980176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17490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640160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167214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02808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595020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80916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600299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15852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59435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516903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021958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89556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893765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152462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1488426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609761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21992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009104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361222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0504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21900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36150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733347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716233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871933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77645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696666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906613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07532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2534484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56090031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7445388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6226733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71846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7875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50620054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72731110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21241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75814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5908801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86891374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498434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65134256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46389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694196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451456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297342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99096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38985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367688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2932947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657812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1556896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727887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173878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7055527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6097212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74801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27250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16246</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Somerset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